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2" r:id="rId4"/>
  </p:sldMasterIdLst>
  <p:sldIdLst>
    <p:sldId id="256" r:id="rId5"/>
    <p:sldId id="260" r:id="rId6"/>
    <p:sldId id="263" r:id="rId7"/>
    <p:sldId id="276" r:id="rId8"/>
    <p:sldId id="287" r:id="rId9"/>
    <p:sldId id="288" r:id="rId10"/>
    <p:sldId id="289" r:id="rId11"/>
    <p:sldId id="286" r:id="rId12"/>
    <p:sldId id="259" r:id="rId13"/>
    <p:sldId id="290" r:id="rId14"/>
    <p:sldId id="29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74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5C0548-535B-44B4-BED2-AB795E961347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5B340-929F-4BBE-A8F8-989BD3FFE9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CCBE2-801A-463D-86A1-9606CCA308B7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27B37-FD9C-45E9-9DAE-6A44C9803F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C6D804-5BDD-46BA-B8C5-EE15BEF77FCE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B332E-C58F-47E3-A3CB-4A7CD3D4DA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7F5A1D-861F-45A6-ACE6-7930658004DE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89CA0-DEF8-4721-BA7B-322DB3C0A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F55AFB-0D3A-4BD0-A4D9-85F019047360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57E43-CB3E-42A6-BFB8-44C1F01C66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D3C72A-50AC-4D73-937E-ADF3673AF011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6F7C5C-0F26-451C-ADD9-3AB98FC9E7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72C9F-89AA-4655-B551-BE52FD04597B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E6317-DD08-4A0D-BDF1-CC7227B169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54A8AE-41AA-4182-8E9D-663B43838D23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03E98-9941-4001-9EF7-DEE6E316C8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656F89-D02E-48D4-A708-6C5149D0491B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C1751-87AA-4675-944C-FB5CA84B4F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26DA55-E353-4EC0-824E-5D45B1E86C80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221E4-EDA0-4D72-BED7-2B390EE8A8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543A0E-6B53-4A81-9C08-EFD94F26A9C0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9D354-6E79-43BF-AA0B-1FC84B4018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2D8674-7588-4937-80A0-3D268572DAB3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AC34CB-486B-406C-BA86-B511789FAB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Блок-схема: документ 6"/>
          <p:cNvSpPr/>
          <p:nvPr userDrawn="1"/>
        </p:nvSpPr>
        <p:spPr>
          <a:xfrm rot="10800000"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7" descr="1.png"/>
          <p:cNvPicPr>
            <a:picLocks noChangeAspect="1"/>
          </p:cNvPicPr>
          <p:nvPr userDrawn="1"/>
        </p:nvPicPr>
        <p:blipFill>
          <a:blip r:embed="rId13" cstate="print"/>
          <a:srcRect r="4976"/>
          <a:stretch>
            <a:fillRect/>
          </a:stretch>
        </p:blipFill>
        <p:spPr bwMode="auto">
          <a:xfrm>
            <a:off x="0" y="4076700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5" Type="http://schemas.openxmlformats.org/officeDocument/2006/relationships/image" Target="../media/image1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196752"/>
            <a:ext cx="785818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«Использование материала мини-музея в группе для расширения и укрепления знаний детей о Родине для детей старшего возраста»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5005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latin typeface="Monotype Corsiva" pitchFamily="66" charset="0"/>
              </a:rPr>
              <a:t>Подготовила: воспитатель </a:t>
            </a:r>
          </a:p>
          <a:p>
            <a:r>
              <a:rPr lang="ru-RU" i="1" dirty="0" err="1" smtClean="0">
                <a:latin typeface="Monotype Corsiva" pitchFamily="66" charset="0"/>
              </a:rPr>
              <a:t>Зайнутдинова</a:t>
            </a:r>
            <a:r>
              <a:rPr lang="ru-RU" i="1" dirty="0" smtClean="0">
                <a:latin typeface="Monotype Corsiva" pitchFamily="66" charset="0"/>
              </a:rPr>
              <a:t> Лилия </a:t>
            </a:r>
            <a:r>
              <a:rPr lang="ru-RU" i="1" dirty="0" err="1" smtClean="0">
                <a:latin typeface="Monotype Corsiva" pitchFamily="66" charset="0"/>
              </a:rPr>
              <a:t>Рамильевна</a:t>
            </a:r>
            <a:endParaRPr lang="ru-RU" i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548680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 учреждение городского округа Тольятти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«Школа №3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СП д/с «Берёзка»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06" y="6715172"/>
            <a:ext cx="1285852" cy="1428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1406" y="6715172"/>
            <a:ext cx="1285852" cy="1428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2" name="Picture 2" descr="C:\Users\1\Downloads\Group of school children stock vector\09887 (2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33164" t="51203" r="6106" b="14524"/>
          <a:stretch>
            <a:fillRect/>
          </a:stretch>
        </p:blipFill>
        <p:spPr bwMode="auto">
          <a:xfrm>
            <a:off x="5000628" y="9964"/>
            <a:ext cx="2500330" cy="141107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3528" y="260648"/>
            <a:ext cx="74295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769938" algn="l"/>
              </a:tabLst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Виды  мини – музеев в  детском саду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36" y="1121909"/>
            <a:ext cx="5668408" cy="425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9937" y="1628800"/>
            <a:ext cx="5698794" cy="32082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7286" y="1651245"/>
            <a:ext cx="5675794" cy="31926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9937" y="1649252"/>
            <a:ext cx="5668407" cy="37765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470" y="1378995"/>
            <a:ext cx="5331095" cy="39942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7286" y="1178750"/>
            <a:ext cx="5400092" cy="40500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7286" y="1277066"/>
            <a:ext cx="5461534" cy="40961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9936" y="1174522"/>
            <a:ext cx="5668408" cy="4251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7105" y="1215756"/>
            <a:ext cx="5351715" cy="4008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121909"/>
            <a:ext cx="5943923" cy="39645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922030"/>
            <a:ext cx="5727899" cy="4298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512" y="782567"/>
            <a:ext cx="5919568" cy="44462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5927" y="922030"/>
            <a:ext cx="5569675" cy="43544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7067" y="1064043"/>
            <a:ext cx="5084533" cy="42794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7728" y="1064042"/>
            <a:ext cx="5927406" cy="39491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490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92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307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307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307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40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1406" y="6715172"/>
            <a:ext cx="1285852" cy="1428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1\Desktop\проек\презентация\шаблон 2\шаблон 2 титульник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" y="-89321"/>
            <a:ext cx="8143932" cy="57328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54088" y="2492896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otype Corsiva" pitchFamily="66" charset="0"/>
              </a:rPr>
              <a:t>В Федеральных государственных образовательных стандартах дошкольного образования определены условия необходимые для развития познавательной активности дошкольников, а именно создание разнообразной по содержанию развивающей предметно-пространственной среды, учет индивидуальных особенностей и интересов детей, самостоятельный выбор деятельности.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1406" y="6715172"/>
            <a:ext cx="1285852" cy="1428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71480"/>
            <a:ext cx="7000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Цель  мини – музея: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 патриотического воспитания 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 старшего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возраста.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проек\презентация\шаблон 2\шаблон 2 б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EAB8"/>
              </a:clrFrom>
              <a:clrTo>
                <a:srgbClr val="FFEAB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214290"/>
            <a:ext cx="4646320" cy="478632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1406" y="6715172"/>
            <a:ext cx="1285852" cy="1428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60648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основе мини – музея положены принципы 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7778" y="980728"/>
            <a:ext cx="8634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развивающей деятельности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игра не ради игры, а с целью развития личности каждого участника и всего коллектива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целом;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1627059"/>
            <a:ext cx="871296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доступности, последовательности и системности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ознакомление детей с музейными коллекциями в соответствии с задачами воспитания дошкольников на каждом возрастном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этапе;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2921169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непрерывности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получение знаний продолжается в семье, и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социуме;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5842" y="3290501"/>
            <a:ext cx="8698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гуманности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экспонаты должны вызывать бережное отношение к трагическому великому прошлому наше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страны;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421204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содержательности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материал должен иметь образовательно-воспитательное значение для детей, вызывать в детях любознательность.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60648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основе мини – музея положены принципы 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845423"/>
            <a:ext cx="871296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учета половых и возрастных различений детей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как мальчики , так и девочки могли проявлять свои склонности в соответствии с принятыми в обществе эталонами мужественности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женственности;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188546"/>
            <a:ext cx="86409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интеграции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мини-музей учитывает содержание образовательной программы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помогает в реализации ее общих задач и задач отдельных образовательных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областей;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527374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деятельности и интерактивности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мини-музей должен предоставлять воспитанникам возможность реализовать себя в разных видах детской деятельности (использовать экспонаты в сюжетно-ролевых играх, создавать поделки и включать их в общую экспозицию и т.д.), способ познания, переживания,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сопричастности;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05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основе мини – музея положены принципы 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80728"/>
            <a:ext cx="871296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природосообразности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мини-музей должен быть создан с учетом психофизиологических особенностей детей разного возраста и предусматривать условия для раскрытия творческого потенциала каждого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319556"/>
            <a:ext cx="878497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научности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представленные экспонаты достоверно отражают тематику мини-музея, объясняют различные процессы и явления в рамках выбранной темы научным и в то же время доступным для ребенка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языком;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573016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гуманизации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партнерства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мини-музей предлагает условия для всестороннего развития ребенка, поощрения его инициативности, творческой деятельности в рамках субъект-субъектных отношений в системе «взрослый – ребенок», «ребенок- ребенок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3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516" y="116632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основе мини – музея положены принципы 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620688"/>
            <a:ext cx="8928992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культуросообразности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мини-музей ориентирован на приобщение 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общечеловеческим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ценностям через освоение ценностей и норм национальной культуры в ходе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организованной образовательной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деятельности в музейном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пространстве;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344" y="1909759"/>
            <a:ext cx="8784976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динамичности и вариативности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экспозиции мини-музея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должны постоянно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дополняться и обновляться с учетом возрастных особенностей 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группы;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7482" y="2779407"/>
            <a:ext cx="878497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разнообразия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наполнение мини-музея экспонатами, разными по форме, содержанию, размерам, отражающими историческое, природное и культурное разнообразие окружающего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мира;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0344" y="4005064"/>
            <a:ext cx="8708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регионального компонента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мини-музей предусматривает организацию работы с детьми по ознакомлению их с культурным и историческим наследием региона, а также культурой и историей других народов, что способствует развитию толерантности и формированию чувства патриотизма.</a:t>
            </a:r>
          </a:p>
        </p:txBody>
      </p:sp>
    </p:spTree>
    <p:extLst>
      <p:ext uri="{BB962C8B-B14F-4D97-AF65-F5344CB8AC3E}">
        <p14:creationId xmlns:p14="http://schemas.microsoft.com/office/powerpoint/2010/main" val="22056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1406" y="6715172"/>
            <a:ext cx="1285852" cy="1428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1\Desktop\проек\презентация\шаблон 2\шаблон 2 в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EAB8"/>
              </a:clrFrom>
              <a:clrTo>
                <a:srgbClr val="FFEAB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0"/>
            <a:ext cx="8320438" cy="328785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51520" y="1052736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Важная особенность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мини-музеев —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участие в их создании детей и родителей. </a:t>
            </a: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6771" y="2272194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настоящих музеях трогать ничего нельзя, а вот в 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мини-музее организованном в группе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можно, но и нужно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посещать каждый день, самому менять, переставлять экспонаты, брать их в руки и рассматривать.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обычном музее ребенок—лишь пассивный созерцатель, а здесь он — соавтор, творец экспозиции. Причем не только он сам, но и его папа, мама, бабушка и дедушка.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результат общения, совместной работы воспитателя, детей и их семей</a:t>
            </a:r>
          </a:p>
        </p:txBody>
      </p:sp>
    </p:spTree>
    <p:extLst>
      <p:ext uri="{BB962C8B-B14F-4D97-AF65-F5344CB8AC3E}">
        <p14:creationId xmlns:p14="http://schemas.microsoft.com/office/powerpoint/2010/main" val="290654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1406" y="6715172"/>
            <a:ext cx="1285852" cy="1428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42852"/>
            <a:ext cx="8215370" cy="770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Задачи реализуемые через организацию мини - музея: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детей любви и привязанности к своей семье, дому, детскому саду, улице, городу, малой Родине, стране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бережного отношения к природе родного края (флора и фауна)  и всему живому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уважения к труду взрослых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интереса к русским традициям и промыслам, к культуре и обычаям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разных народов;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усвоение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элементарных знаний о правах человека;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представлений о городах России, её богатствах;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с символами государства (гербом, флагом, гимном);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чувства ответственности и гордости за достижения страны;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толерантности, чувства уважения к другим народам, их традициям.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latin typeface="Monotype Corsiva" pitchFamily="66" charset="0"/>
            </a:endParaRPr>
          </a:p>
          <a:p>
            <a:pPr marL="342900" indent="-342900" algn="ctr"/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0137E6378935240866CAB69750A785A" ma:contentTypeVersion="0" ma:contentTypeDescription="Создание документа." ma:contentTypeScope="" ma:versionID="69e1e91dd648a542f74ae48439b62f91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2D80BB0-B178-42B7-9598-0F85C9FA7E1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7D117C1-EE4D-4D2A-B85D-FABE0A5557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3C5CB4-B442-49A4-A25F-362AFA16BC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1001</TotalTime>
  <Words>655</Words>
  <Application>Microsoft Office PowerPoint</Application>
  <PresentationFormat>Экран (4:3)</PresentationFormat>
  <Paragraphs>45</Paragraphs>
  <Slides>11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User</cp:lastModifiedBy>
  <cp:revision>92</cp:revision>
  <dcterms:created xsi:type="dcterms:W3CDTF">2013-08-25T16:28:30Z</dcterms:created>
  <dcterms:modified xsi:type="dcterms:W3CDTF">2017-03-27T05:51:43Z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0x010100D0137E6378935240866CAB69750A785A</vt:lpwstr>
  </property>
</Properties>
</file>